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1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D2E32-3375-48FA-A51F-D42C20351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A0024D-992C-4D52-8668-C66D36A19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4A3D2-131C-4028-8E48-481BC1A9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15EDB-733E-452F-A4B2-B720D886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4F6EF-12FC-4FBC-A42F-8F5416A9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03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C52EA-70C2-4264-ACD7-2DC0006F0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647F04-C529-4E17-9D59-D888C258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065B28-AE42-4742-B9B6-D731E33A6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DC4368-F8BE-447E-833E-273AA103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5D6B6-F2D3-48D3-903C-FA85318A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85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5D369B-E105-4E67-A21C-69DBFB729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32546E-7012-4CFC-AEA7-7885EBEDB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02621-16A8-46C2-8286-431DE533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E7ED7D-1F83-407A-A6F8-D3DA6C342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2FB53-038B-4A4B-B68D-48A62963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6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4AF3C-E7C6-424F-BA2E-08AA4E7A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0252AC-5DD2-4EF8-AC59-63817310C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731E07-BC4F-4918-AC78-0B649648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AA0A1D-9D3A-4E5A-85F2-300B0717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83904-8F0C-4D89-BB1A-ECC39295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11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0DB17-4A74-4607-AF6D-DC8B4EB0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740954-4C35-4AE5-991D-24A68D90F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138F0-4602-4199-A5DE-358FF055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FC37F-6A21-4C82-A2DC-78337003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7AFDF-7E4F-469E-AF93-DCC24557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15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0EBE4-1CCE-45B3-A446-D12BF4B3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61F7AF-A716-4760-B138-22904FFDB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A19E11-C393-4267-A012-AE1A7ADBB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F3684-A9C8-4BE6-8291-3A86DD13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8B940A-8BAD-43C6-8E87-1A810B6C2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DE9FE1-9478-46DD-B5AD-81626BA4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01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6F206-9860-4251-8BE6-C858F2FBF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80EC6A-7198-483D-A765-2057621A9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AC22A8-CD93-477E-89F1-43EB64B7A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ADD8A0-7042-4ACE-9B80-4F04197EF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62B34C-4E0D-468C-B6C4-27EEA2589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FADE00-4304-43BF-962B-F84DFB33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CA287A-33A6-4843-AFFC-4ACC7F31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A23B9C-3BE1-4756-8EE0-3890B788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1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736B9-21EE-480C-BBA6-549B33AB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79CF53-3D92-40FF-9E39-3C4D4B9E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7534CF-0318-4BFE-B59D-F5AEAD50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F0FDB0-9925-48D4-9D6F-7C00460E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73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8C353D-FCEC-4BCA-92AA-E0696C5F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39EF23-091A-47A3-B639-28D1C6C0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9C6C78-2910-4CD6-BE2B-1C09B97F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53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2920F-92CC-453B-8502-7B94CA16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26423-B742-453E-828F-1F95BB21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BDAB5-8CDC-4CFF-95EF-83056F8CC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FB0FD0-E946-4D92-837A-450AD67EC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9023B6-9D10-4D51-9DF3-DF12A18F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6D3E88-EFDA-46CD-AF79-9D988497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4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C15C9-DDAB-4FF0-B056-8EB60DCE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C5C99B-4DD9-4227-8E50-BD4CA7BC6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A259C9-138B-4E00-88D9-AD4B7B81A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A705F8-6161-4B79-A4B3-B8633335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530C5-7A5A-4A80-B5A9-78B10F5A8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C168BE-FF4C-4125-B566-ED2EEEB4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7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7E80F3-268D-4C3F-9377-DF14F5A7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DA0F0E-A491-44EC-A82C-B381F41B1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DAAFF6-C988-4082-BDB6-1940E5B82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98AFD-1016-4CC0-B0DB-746EC37977AC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D6D9C-75C4-463F-B807-315CED1B4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61F45-BF89-4A0B-BE04-9451A9EC9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AF232-C3E1-4396-B0E6-2B77F875D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14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rkTaeDong/F280049_BootLoad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AD38B9D-C283-408E-9F87-00D8CBBC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168" y="197963"/>
            <a:ext cx="6762808" cy="5552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B3AA7-8091-4F53-AD60-65D112835533}"/>
              </a:ext>
            </a:extLst>
          </p:cNvPr>
          <p:cNvSpPr txBox="1"/>
          <p:nvPr/>
        </p:nvSpPr>
        <p:spPr>
          <a:xfrm>
            <a:off x="301657" y="4308048"/>
            <a:ext cx="5552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</a:t>
            </a:r>
            <a:r>
              <a:rPr lang="ko-KR" altLang="en-US" dirty="0"/>
              <a:t>전송속도</a:t>
            </a:r>
            <a:r>
              <a:rPr lang="en-US" altLang="ko-KR" dirty="0"/>
              <a:t>: 100kBPS</a:t>
            </a:r>
          </a:p>
          <a:p>
            <a:r>
              <a:rPr lang="en-US" altLang="ko-KR" dirty="0"/>
              <a:t>CAN Msg ID: 0x01</a:t>
            </a:r>
          </a:p>
          <a:p>
            <a:r>
              <a:rPr lang="en-US" altLang="ko-KR" dirty="0"/>
              <a:t>CAN Msg Length: 2Bytes</a:t>
            </a:r>
          </a:p>
          <a:p>
            <a:endParaRPr lang="en-US" altLang="ko-KR" dirty="0"/>
          </a:p>
          <a:p>
            <a:r>
              <a:rPr lang="en-US" altLang="ko-KR" dirty="0"/>
              <a:t>Boot Loader Memory: 0x80000 ~ 0x82FFFF</a:t>
            </a:r>
          </a:p>
          <a:p>
            <a:r>
              <a:rPr lang="en-US" altLang="ko-KR" dirty="0"/>
              <a:t>User FW Memory: 0x90000(Test</a:t>
            </a:r>
            <a:r>
              <a:rPr lang="ko-KR" altLang="en-US" dirty="0"/>
              <a:t>버전으로 변경가능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FW</a:t>
            </a:r>
            <a:r>
              <a:rPr lang="ko-KR" altLang="en-US" dirty="0"/>
              <a:t> </a:t>
            </a:r>
            <a:r>
              <a:rPr lang="en-US" altLang="ko-KR" dirty="0"/>
              <a:t>Key Memory: 0x9F000 ~ 0x9FFF0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F274B-87D1-4980-BAFD-5CF9BD0CA723}"/>
              </a:ext>
            </a:extLst>
          </p:cNvPr>
          <p:cNvSpPr txBox="1"/>
          <p:nvPr/>
        </p:nvSpPr>
        <p:spPr>
          <a:xfrm>
            <a:off x="3234965" y="333961"/>
            <a:ext cx="194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FW </a:t>
            </a:r>
            <a:r>
              <a:rPr lang="ko-KR" altLang="en-US" dirty="0"/>
              <a:t>동작 순서도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726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0CF010-D883-463C-9E08-021F703A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13" y="678180"/>
            <a:ext cx="8183880" cy="5501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D25B5-CA7A-4BCE-B6B4-436F3A0C5531}"/>
              </a:ext>
            </a:extLst>
          </p:cNvPr>
          <p:cNvSpPr txBox="1"/>
          <p:nvPr/>
        </p:nvSpPr>
        <p:spPr>
          <a:xfrm>
            <a:off x="1884641" y="2589636"/>
            <a:ext cx="23872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Down Loader</a:t>
            </a:r>
            <a:r>
              <a:rPr lang="ko-KR" altLang="en-US" sz="1500" b="1" dirty="0"/>
              <a:t> 진입 시</a:t>
            </a:r>
            <a:r>
              <a:rPr lang="en-US" altLang="ko-KR" sz="1500" b="1" dirty="0"/>
              <a:t>, D1 Blink</a:t>
            </a:r>
            <a:endParaRPr lang="ko-KR" altLang="en-US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19C55-AB64-4916-A20E-584D80C59E2B}"/>
              </a:ext>
            </a:extLst>
          </p:cNvPr>
          <p:cNvSpPr txBox="1"/>
          <p:nvPr/>
        </p:nvSpPr>
        <p:spPr>
          <a:xfrm>
            <a:off x="3900742" y="2124173"/>
            <a:ext cx="23872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User FW </a:t>
            </a:r>
            <a:r>
              <a:rPr lang="ko-KR" altLang="en-US" sz="1500" b="1" dirty="0"/>
              <a:t>진입 시</a:t>
            </a:r>
            <a:r>
              <a:rPr lang="en-US" altLang="ko-KR" sz="1500" b="1" dirty="0"/>
              <a:t>, </a:t>
            </a:r>
          </a:p>
          <a:p>
            <a:r>
              <a:rPr lang="en-US" altLang="ko-KR" sz="1500" b="1" dirty="0"/>
              <a:t>D2 Blink</a:t>
            </a:r>
            <a:endParaRPr lang="ko-KR" alt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8164B-205B-46D8-BD26-189B03A3F387}"/>
              </a:ext>
            </a:extLst>
          </p:cNvPr>
          <p:cNvSpPr txBox="1"/>
          <p:nvPr/>
        </p:nvSpPr>
        <p:spPr>
          <a:xfrm>
            <a:off x="3454012" y="3609097"/>
            <a:ext cx="23872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Boot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Mode: FLASH</a:t>
            </a:r>
            <a:endParaRPr lang="ko-KR" altLang="en-US" sz="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94A47-8B03-41A5-A8DA-9E1D8520F8A9}"/>
              </a:ext>
            </a:extLst>
          </p:cNvPr>
          <p:cNvSpPr txBox="1"/>
          <p:nvPr/>
        </p:nvSpPr>
        <p:spPr>
          <a:xfrm>
            <a:off x="311778" y="283866"/>
            <a:ext cx="69266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① 초기 출하 상태</a:t>
            </a:r>
            <a:br>
              <a:rPr lang="en-US" altLang="ko-KR" sz="1500" b="1" dirty="0"/>
            </a:br>
            <a:r>
              <a:rPr lang="en-US" altLang="ko-KR" sz="1500" b="1" dirty="0"/>
              <a:t>    </a:t>
            </a:r>
            <a:r>
              <a:rPr lang="ko-KR" altLang="en-US" sz="1500" b="1" dirty="0"/>
              <a:t>개발된</a:t>
            </a:r>
            <a:r>
              <a:rPr lang="en-US" altLang="ko-KR" sz="1500" b="1" dirty="0"/>
              <a:t>, FW Down Loader</a:t>
            </a:r>
            <a:r>
              <a:rPr lang="ko-KR" altLang="en-US" sz="1500" b="1" dirty="0"/>
              <a:t>를 </a:t>
            </a:r>
            <a:r>
              <a:rPr lang="en-US" altLang="ko-KR" sz="1500" b="1" dirty="0"/>
              <a:t>JTAG </a:t>
            </a:r>
            <a:r>
              <a:rPr lang="ko-KR" altLang="en-US" sz="1500" b="1" dirty="0"/>
              <a:t>혹은 기타 도구를 이용하여 </a:t>
            </a:r>
            <a:r>
              <a:rPr lang="en-US" altLang="ko-KR" sz="1500" b="1" dirty="0"/>
              <a:t>Down Load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01122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DD726-144E-4A17-B2A5-5EB943F3156D}"/>
              </a:ext>
            </a:extLst>
          </p:cNvPr>
          <p:cNvSpPr txBox="1"/>
          <p:nvPr/>
        </p:nvSpPr>
        <p:spPr>
          <a:xfrm>
            <a:off x="311778" y="332727"/>
            <a:ext cx="55724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② </a:t>
            </a:r>
            <a:r>
              <a:rPr lang="en-US" altLang="ko-KR" sz="1500" b="1" dirty="0"/>
              <a:t>Boot Loader </a:t>
            </a:r>
            <a:r>
              <a:rPr lang="ko-KR" altLang="en-US" sz="1500" b="1" dirty="0"/>
              <a:t>진입 동작 동영상</a:t>
            </a:r>
            <a:br>
              <a:rPr lang="en-US" altLang="ko-KR" sz="1500" b="1" dirty="0"/>
            </a:br>
            <a:r>
              <a:rPr lang="en-US" altLang="ko-KR" sz="1500" b="1" dirty="0"/>
              <a:t>    . </a:t>
            </a:r>
            <a:r>
              <a:rPr lang="ko-KR" altLang="en-US" sz="1500" b="1" dirty="0"/>
              <a:t>전원 투입</a:t>
            </a:r>
            <a:endParaRPr lang="en-US" altLang="ko-KR" sz="1500" b="1" dirty="0"/>
          </a:p>
          <a:p>
            <a:r>
              <a:rPr lang="en-US" altLang="ko-KR" sz="1500" b="1" dirty="0"/>
              <a:t>    . User FW</a:t>
            </a:r>
            <a:r>
              <a:rPr lang="ko-KR" altLang="en-US" sz="1500" b="1" dirty="0"/>
              <a:t>가 없는 경우</a:t>
            </a:r>
            <a:r>
              <a:rPr lang="en-US" altLang="ko-KR" sz="1500" b="1" dirty="0"/>
              <a:t>, Down Loader </a:t>
            </a:r>
            <a:r>
              <a:rPr lang="ko-KR" altLang="en-US" sz="1500" b="1" dirty="0"/>
              <a:t>진입</a:t>
            </a:r>
            <a:r>
              <a:rPr lang="en-US" altLang="ko-KR" sz="1500" b="1" dirty="0"/>
              <a:t>(D1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Blink)</a:t>
            </a:r>
            <a:endParaRPr lang="ko-KR" altLang="en-US" sz="1500" b="1" dirty="0"/>
          </a:p>
        </p:txBody>
      </p:sp>
      <p:pic>
        <p:nvPicPr>
          <p:cNvPr id="5" name="8DDCD838">
            <a:hlinkClick r:id="" action="ppaction://media"/>
            <a:extLst>
              <a:ext uri="{FF2B5EF4-FFF2-40B4-BE49-F238E27FC236}">
                <a16:creationId xmlns:a16="http://schemas.microsoft.com/office/drawing/2014/main" id="{6944A0BA-DB98-4B63-8FCB-4357577814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6004" y="1458047"/>
            <a:ext cx="8720298" cy="49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1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B9D8AF2-9197-4282-9F70-5308591B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75" y="990600"/>
            <a:ext cx="9324975" cy="487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7E965-2CB6-4C27-A95B-B997B2157CFA}"/>
              </a:ext>
            </a:extLst>
          </p:cNvPr>
          <p:cNvSpPr txBox="1"/>
          <p:nvPr/>
        </p:nvSpPr>
        <p:spPr>
          <a:xfrm>
            <a:off x="311777" y="332727"/>
            <a:ext cx="8511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③ </a:t>
            </a:r>
            <a:r>
              <a:rPr lang="en-US" altLang="ko-KR" sz="1500" b="1" dirty="0"/>
              <a:t>User FW(Hex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Code) Parsing</a:t>
            </a:r>
            <a:r>
              <a:rPr lang="ko-KR" altLang="en-US" sz="1500" b="1" dirty="0"/>
              <a:t> 및 </a:t>
            </a:r>
            <a:r>
              <a:rPr lang="en-US" altLang="ko-KR" sz="1500" b="1" dirty="0"/>
              <a:t>Host Down Loader Tool </a:t>
            </a:r>
            <a:r>
              <a:rPr lang="ko-KR" altLang="en-US" sz="1500" b="1" dirty="0"/>
              <a:t>실행</a:t>
            </a:r>
            <a:r>
              <a:rPr lang="en-US" altLang="ko-KR" sz="1500" b="1" dirty="0"/>
              <a:t>(Test</a:t>
            </a:r>
            <a:r>
              <a:rPr lang="ko-KR" altLang="en-US" sz="1500" b="1" dirty="0"/>
              <a:t>는 </a:t>
            </a:r>
            <a:r>
              <a:rPr lang="en-US" altLang="ko-KR" sz="1500" b="1" dirty="0" err="1"/>
              <a:t>Kvaser</a:t>
            </a:r>
            <a:r>
              <a:rPr lang="en-US" altLang="ko-KR" sz="1500" b="1" dirty="0"/>
              <a:t> Library </a:t>
            </a:r>
            <a:r>
              <a:rPr lang="ko-KR" altLang="en-US" sz="1500" b="1" dirty="0"/>
              <a:t>이용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E3745-9264-4D40-84BF-D754089E9C95}"/>
              </a:ext>
            </a:extLst>
          </p:cNvPr>
          <p:cNvSpPr txBox="1"/>
          <p:nvPr/>
        </p:nvSpPr>
        <p:spPr>
          <a:xfrm>
            <a:off x="4117120" y="1598455"/>
            <a:ext cx="880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Host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Tool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F92C6D-94CD-444C-AD12-568C69CFA769}"/>
              </a:ext>
            </a:extLst>
          </p:cNvPr>
          <p:cNvSpPr/>
          <p:nvPr/>
        </p:nvSpPr>
        <p:spPr>
          <a:xfrm>
            <a:off x="3008444" y="1413482"/>
            <a:ext cx="1870681" cy="2163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50F227-1228-40C4-A784-00F4BE5D6C21}"/>
              </a:ext>
            </a:extLst>
          </p:cNvPr>
          <p:cNvSpPr/>
          <p:nvPr/>
        </p:nvSpPr>
        <p:spPr>
          <a:xfrm>
            <a:off x="4905880" y="1419302"/>
            <a:ext cx="817845" cy="2163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C00B7F-9418-41A7-B812-3F4EACA47FCB}"/>
              </a:ext>
            </a:extLst>
          </p:cNvPr>
          <p:cNvSpPr txBox="1"/>
          <p:nvPr/>
        </p:nvSpPr>
        <p:spPr>
          <a:xfrm>
            <a:off x="4906458" y="1611251"/>
            <a:ext cx="1081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Device name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184183-5A26-4B89-B13B-CD70A025CAF1}"/>
              </a:ext>
            </a:extLst>
          </p:cNvPr>
          <p:cNvSpPr/>
          <p:nvPr/>
        </p:nvSpPr>
        <p:spPr>
          <a:xfrm>
            <a:off x="5763273" y="1418142"/>
            <a:ext cx="560746" cy="2163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02DE90-D082-4188-9057-74CE5C20DD69}"/>
              </a:ext>
            </a:extLst>
          </p:cNvPr>
          <p:cNvSpPr txBox="1"/>
          <p:nvPr/>
        </p:nvSpPr>
        <p:spPr>
          <a:xfrm>
            <a:off x="5555328" y="1899792"/>
            <a:ext cx="108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Can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Bit Rate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최저속으로 </a:t>
            </a:r>
            <a:r>
              <a:rPr lang="en-US" altLang="ko-KR" sz="1200" dirty="0">
                <a:solidFill>
                  <a:schemeClr val="bg1"/>
                </a:solidFill>
              </a:rPr>
              <a:t>Download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DAA6A41-635E-428C-9E86-F4E987813D2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6043646" y="1634527"/>
            <a:ext cx="0" cy="2652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80D36E-B78E-4B51-A4FE-4D8FEE9B7305}"/>
              </a:ext>
            </a:extLst>
          </p:cNvPr>
          <p:cNvSpPr/>
          <p:nvPr/>
        </p:nvSpPr>
        <p:spPr>
          <a:xfrm>
            <a:off x="6369382" y="1416982"/>
            <a:ext cx="3319069" cy="2163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46CD9F-6BA9-403E-8C6E-5912CC970EB9}"/>
              </a:ext>
            </a:extLst>
          </p:cNvPr>
          <p:cNvSpPr txBox="1"/>
          <p:nvPr/>
        </p:nvSpPr>
        <p:spPr>
          <a:xfrm>
            <a:off x="7364770" y="1622793"/>
            <a:ext cx="1339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사용자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프로그램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250B77-36CB-4158-8AD4-9855423F4CB6}"/>
              </a:ext>
            </a:extLst>
          </p:cNvPr>
          <p:cNvCxnSpPr/>
          <p:nvPr/>
        </p:nvCxnSpPr>
        <p:spPr>
          <a:xfrm>
            <a:off x="9804785" y="1598455"/>
            <a:ext cx="0" cy="2652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2B8E45-4B77-4A32-A16D-450954AF5E1F}"/>
              </a:ext>
            </a:extLst>
          </p:cNvPr>
          <p:cNvSpPr txBox="1"/>
          <p:nvPr/>
        </p:nvSpPr>
        <p:spPr>
          <a:xfrm>
            <a:off x="9432347" y="1829575"/>
            <a:ext cx="880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Print</a:t>
            </a:r>
            <a:r>
              <a:rPr lang="ko-KR" altLang="en-US" sz="1200" dirty="0">
                <a:solidFill>
                  <a:schemeClr val="bg1"/>
                </a:solidFill>
              </a:rPr>
              <a:t>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14D4B-29FA-4554-9A24-DE1175138750}"/>
              </a:ext>
            </a:extLst>
          </p:cNvPr>
          <p:cNvSpPr txBox="1"/>
          <p:nvPr/>
        </p:nvSpPr>
        <p:spPr>
          <a:xfrm>
            <a:off x="3176966" y="3429000"/>
            <a:ext cx="1318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FW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Down Load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37906DD-15A8-40B5-8DF2-D246AB29F9C6}"/>
              </a:ext>
            </a:extLst>
          </p:cNvPr>
          <p:cNvCxnSpPr>
            <a:endCxn id="23" idx="1"/>
          </p:cNvCxnSpPr>
          <p:nvPr/>
        </p:nvCxnSpPr>
        <p:spPr>
          <a:xfrm>
            <a:off x="2778101" y="3487340"/>
            <a:ext cx="398865" cy="801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F6EA17-B077-4906-A09C-242B494605A7}"/>
              </a:ext>
            </a:extLst>
          </p:cNvPr>
          <p:cNvCxnSpPr/>
          <p:nvPr/>
        </p:nvCxnSpPr>
        <p:spPr>
          <a:xfrm>
            <a:off x="2909560" y="3684179"/>
            <a:ext cx="398865" cy="801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77B0291-9D2D-49C5-9682-981F7EF30EA5}"/>
              </a:ext>
            </a:extLst>
          </p:cNvPr>
          <p:cNvSpPr txBox="1"/>
          <p:nvPr/>
        </p:nvSpPr>
        <p:spPr>
          <a:xfrm>
            <a:off x="3268257" y="3625839"/>
            <a:ext cx="216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선택적 혹은 전체 삭제 가능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EB28435-6C6D-4737-9129-45F07C96916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978529" y="3840938"/>
            <a:ext cx="398865" cy="1332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473295B-2183-4366-B0FE-75204C9A5CDE}"/>
              </a:ext>
            </a:extLst>
          </p:cNvPr>
          <p:cNvSpPr txBox="1"/>
          <p:nvPr/>
        </p:nvSpPr>
        <p:spPr>
          <a:xfrm>
            <a:off x="3377394" y="3835655"/>
            <a:ext cx="216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Flash</a:t>
            </a:r>
            <a:r>
              <a:rPr lang="ko-KR" altLang="en-US" sz="1200" dirty="0">
                <a:solidFill>
                  <a:schemeClr val="bg1"/>
                </a:solidFill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</a:rPr>
              <a:t>Hex File </a:t>
            </a:r>
            <a:r>
              <a:rPr lang="ko-KR" altLang="en-US" sz="1200" dirty="0">
                <a:solidFill>
                  <a:schemeClr val="bg1"/>
                </a:solidFill>
              </a:rPr>
              <a:t>유효성 검증</a:t>
            </a:r>
          </a:p>
        </p:txBody>
      </p:sp>
    </p:spTree>
    <p:extLst>
      <p:ext uri="{BB962C8B-B14F-4D97-AF65-F5344CB8AC3E}">
        <p14:creationId xmlns:p14="http://schemas.microsoft.com/office/powerpoint/2010/main" val="88844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7BEB9E-A8B3-46C1-A1A3-C5505877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90600"/>
            <a:ext cx="9324975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E314C-C5A0-4ABA-8377-9F914A6C4AD0}"/>
              </a:ext>
            </a:extLst>
          </p:cNvPr>
          <p:cNvSpPr txBox="1"/>
          <p:nvPr/>
        </p:nvSpPr>
        <p:spPr>
          <a:xfrm>
            <a:off x="311777" y="332727"/>
            <a:ext cx="8511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④ </a:t>
            </a:r>
            <a:r>
              <a:rPr lang="en-US" altLang="ko-KR" sz="1500" b="1" dirty="0"/>
              <a:t>User FW(Hex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Code) </a:t>
            </a:r>
            <a:r>
              <a:rPr lang="en-US" altLang="ko-KR" sz="1500" b="1" dirty="0" err="1"/>
              <a:t>Dwon</a:t>
            </a:r>
            <a:r>
              <a:rPr lang="en-US" altLang="ko-KR" sz="1500" b="1" dirty="0"/>
              <a:t> Load </a:t>
            </a:r>
            <a:r>
              <a:rPr lang="ko-KR" altLang="en-US" sz="1500" b="1" dirty="0"/>
              <a:t>중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39736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688F33-CE63-423B-91C2-47514055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90600"/>
            <a:ext cx="9324975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3B7D5C-B983-44B7-A531-5BA7461A8489}"/>
              </a:ext>
            </a:extLst>
          </p:cNvPr>
          <p:cNvSpPr txBox="1"/>
          <p:nvPr/>
        </p:nvSpPr>
        <p:spPr>
          <a:xfrm>
            <a:off x="311777" y="332727"/>
            <a:ext cx="85111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⑤ </a:t>
            </a:r>
            <a:r>
              <a:rPr lang="en-US" altLang="ko-KR" sz="1500" b="1" dirty="0"/>
              <a:t>User FW(Hex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Code) Down Load </a:t>
            </a:r>
            <a:r>
              <a:rPr lang="ko-KR" altLang="en-US" sz="1500" b="1" dirty="0"/>
              <a:t>완료 후</a:t>
            </a:r>
            <a:r>
              <a:rPr lang="en-US" altLang="ko-KR" sz="1500" b="1" dirty="0"/>
              <a:t>, Reset </a:t>
            </a:r>
            <a:r>
              <a:rPr lang="ko-KR" altLang="en-US" sz="1500" b="1" dirty="0"/>
              <a:t>선택화면</a:t>
            </a:r>
          </a:p>
        </p:txBody>
      </p:sp>
    </p:spTree>
    <p:extLst>
      <p:ext uri="{BB962C8B-B14F-4D97-AF65-F5344CB8AC3E}">
        <p14:creationId xmlns:p14="http://schemas.microsoft.com/office/powerpoint/2010/main" val="102602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C413F6-09EB-4A7E-A651-0330EC63561F}"/>
              </a:ext>
            </a:extLst>
          </p:cNvPr>
          <p:cNvSpPr txBox="1"/>
          <p:nvPr/>
        </p:nvSpPr>
        <p:spPr>
          <a:xfrm>
            <a:off x="311778" y="332727"/>
            <a:ext cx="5572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⑥ </a:t>
            </a:r>
            <a:r>
              <a:rPr lang="en-US" altLang="ko-KR" sz="1500" b="1" dirty="0"/>
              <a:t>User FW </a:t>
            </a:r>
            <a:r>
              <a:rPr lang="ko-KR" altLang="en-US" sz="1500" b="1" dirty="0"/>
              <a:t>진입 동작 동영상</a:t>
            </a:r>
            <a:br>
              <a:rPr lang="en-US" altLang="ko-KR" sz="1500" b="1" dirty="0"/>
            </a:br>
            <a:r>
              <a:rPr lang="en-US" altLang="ko-KR" sz="1500" b="1" dirty="0"/>
              <a:t>    . </a:t>
            </a:r>
            <a:r>
              <a:rPr lang="ko-KR" altLang="en-US" sz="1500" b="1" dirty="0"/>
              <a:t>전원 투입</a:t>
            </a:r>
            <a:endParaRPr lang="en-US" altLang="ko-KR" sz="1500" b="1" dirty="0"/>
          </a:p>
          <a:p>
            <a:r>
              <a:rPr lang="en-US" altLang="ko-KR" sz="1500" b="1" dirty="0"/>
              <a:t>    . User FW</a:t>
            </a:r>
            <a:r>
              <a:rPr lang="ko-KR" altLang="en-US" sz="1500" b="1" dirty="0"/>
              <a:t>가 있는 경우</a:t>
            </a:r>
            <a:r>
              <a:rPr lang="en-US" altLang="ko-KR" sz="1500" b="1" dirty="0"/>
              <a:t>, User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FW </a:t>
            </a:r>
            <a:r>
              <a:rPr lang="ko-KR" altLang="en-US" sz="1500" b="1" dirty="0"/>
              <a:t>진입</a:t>
            </a:r>
            <a:r>
              <a:rPr lang="en-US" altLang="ko-KR" sz="1500" b="1" dirty="0"/>
              <a:t>(D2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Blink)</a:t>
            </a:r>
          </a:p>
          <a:p>
            <a:r>
              <a:rPr lang="en-US" altLang="ko-KR" sz="1500" b="1" dirty="0"/>
              <a:t>    . Test</a:t>
            </a:r>
            <a:r>
              <a:rPr lang="ko-KR" altLang="en-US" sz="1500" b="1" dirty="0"/>
              <a:t>용</a:t>
            </a:r>
            <a:r>
              <a:rPr lang="en-US" altLang="ko-KR" sz="1500" b="1" dirty="0"/>
              <a:t>, User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FW</a:t>
            </a:r>
            <a:r>
              <a:rPr lang="ko-KR" altLang="en-US" sz="1500" b="1" dirty="0"/>
              <a:t>는 </a:t>
            </a:r>
            <a:r>
              <a:rPr lang="en-US" altLang="ko-KR" sz="1500" b="1" dirty="0"/>
              <a:t>D1/D2 Blink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Code</a:t>
            </a:r>
            <a:r>
              <a:rPr lang="ko-KR" altLang="en-US" sz="1500" b="1" dirty="0"/>
              <a:t> 임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  <p:pic>
        <p:nvPicPr>
          <p:cNvPr id="5" name="32225218">
            <a:hlinkClick r:id="" action="ppaction://media"/>
            <a:extLst>
              <a:ext uri="{FF2B5EF4-FFF2-40B4-BE49-F238E27FC236}">
                <a16:creationId xmlns:a16="http://schemas.microsoft.com/office/drawing/2014/main" id="{CA30360D-4037-4218-AF54-C0A8328D5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065959" y="91921"/>
            <a:ext cx="4321262" cy="76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567B1-5F8A-41B5-8014-C4686916F4B2}"/>
              </a:ext>
            </a:extLst>
          </p:cNvPr>
          <p:cNvSpPr txBox="1"/>
          <p:nvPr/>
        </p:nvSpPr>
        <p:spPr>
          <a:xfrm>
            <a:off x="311778" y="332727"/>
            <a:ext cx="7324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⑦ </a:t>
            </a:r>
            <a:r>
              <a:rPr lang="en-US" altLang="ko-KR" sz="1500" b="1" dirty="0"/>
              <a:t>User FW </a:t>
            </a:r>
            <a:r>
              <a:rPr lang="ko-KR" altLang="en-US" sz="1500" b="1" dirty="0"/>
              <a:t>동작 중</a:t>
            </a:r>
            <a:r>
              <a:rPr lang="en-US" altLang="ko-KR" sz="1500" b="1" dirty="0"/>
              <a:t>, CAN</a:t>
            </a:r>
            <a:r>
              <a:rPr lang="ko-KR" altLang="en-US" sz="1500" b="1" dirty="0"/>
              <a:t> 명령으로 </a:t>
            </a:r>
            <a:r>
              <a:rPr lang="en-US" altLang="ko-KR" sz="1500" b="1" dirty="0"/>
              <a:t>Boot Loader </a:t>
            </a:r>
            <a:r>
              <a:rPr lang="ko-KR" altLang="en-US" sz="1500" b="1" dirty="0"/>
              <a:t>진입 동영상</a:t>
            </a:r>
            <a:br>
              <a:rPr lang="en-US" altLang="ko-KR" sz="1500" b="1" dirty="0"/>
            </a:br>
            <a:r>
              <a:rPr lang="en-US" altLang="ko-KR" sz="1500" b="1" dirty="0"/>
              <a:t>    . CAN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Msg[0]=0x12, Msg[1]=0x34 </a:t>
            </a:r>
            <a:r>
              <a:rPr lang="ko-KR" altLang="en-US" sz="1500" b="1" dirty="0"/>
              <a:t>입력 시</a:t>
            </a:r>
            <a:r>
              <a:rPr lang="en-US" altLang="ko-KR" sz="1500" b="1" dirty="0"/>
              <a:t>, Down Loader </a:t>
            </a:r>
            <a:r>
              <a:rPr lang="ko-KR" altLang="en-US" sz="1500" b="1" dirty="0"/>
              <a:t>진입</a:t>
            </a:r>
            <a:r>
              <a:rPr lang="en-US" altLang="ko-KR" sz="1500" b="1" dirty="0"/>
              <a:t>(D2 Blink)</a:t>
            </a:r>
          </a:p>
          <a:p>
            <a:r>
              <a:rPr lang="en-US" altLang="ko-KR" sz="1500" b="1" dirty="0"/>
              <a:t>    . FW Key Erase </a:t>
            </a:r>
            <a:r>
              <a:rPr lang="ko-KR" altLang="en-US" sz="1500" b="1" dirty="0"/>
              <a:t>되므로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이후</a:t>
            </a:r>
            <a:r>
              <a:rPr lang="en-US" altLang="ko-KR" sz="1500" b="1" dirty="0"/>
              <a:t>, Reset</a:t>
            </a:r>
            <a:r>
              <a:rPr lang="ko-KR" altLang="en-US" sz="1500" b="1" dirty="0"/>
              <a:t>시</a:t>
            </a:r>
            <a:r>
              <a:rPr lang="en-US" altLang="ko-KR" sz="1500" b="1" dirty="0"/>
              <a:t>, Down Loader</a:t>
            </a:r>
            <a:r>
              <a:rPr lang="ko-KR" altLang="en-US" sz="1500" b="1" dirty="0"/>
              <a:t>로 자동 진입</a:t>
            </a:r>
            <a:r>
              <a:rPr lang="en-US" altLang="ko-KR" sz="1500" b="1" dirty="0"/>
              <a:t>(D1 Blink)</a:t>
            </a:r>
          </a:p>
          <a:p>
            <a:r>
              <a:rPr lang="en-US" altLang="ko-KR" sz="1500" b="1" dirty="0"/>
              <a:t>    . </a:t>
            </a:r>
            <a:r>
              <a:rPr lang="ko-KR" altLang="en-US" sz="1500" b="1" dirty="0"/>
              <a:t>이후는</a:t>
            </a:r>
            <a:r>
              <a:rPr lang="en-US" altLang="ko-KR" sz="1500" b="1" dirty="0"/>
              <a:t>, ③</a:t>
            </a:r>
            <a:r>
              <a:rPr lang="ko-KR" altLang="en-US" sz="1500" b="1" dirty="0"/>
              <a:t>번 과정을 실행</a:t>
            </a:r>
          </a:p>
        </p:txBody>
      </p:sp>
      <p:pic>
        <p:nvPicPr>
          <p:cNvPr id="5" name="82747AD4">
            <a:hlinkClick r:id="" action="ppaction://media"/>
            <a:extLst>
              <a:ext uri="{FF2B5EF4-FFF2-40B4-BE49-F238E27FC236}">
                <a16:creationId xmlns:a16="http://schemas.microsoft.com/office/drawing/2014/main" id="{91E6837F-7A2C-4C8C-BE2C-4D3B33B204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2708" y="1654296"/>
            <a:ext cx="7901382" cy="444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CC3436-761A-49BE-9C32-1476E69F975D}"/>
              </a:ext>
            </a:extLst>
          </p:cNvPr>
          <p:cNvSpPr txBox="1"/>
          <p:nvPr/>
        </p:nvSpPr>
        <p:spPr>
          <a:xfrm>
            <a:off x="311778" y="332727"/>
            <a:ext cx="7324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⑧ </a:t>
            </a:r>
            <a:r>
              <a:rPr lang="en-US" altLang="ko-KR" sz="1500" b="1" dirty="0"/>
              <a:t>Git </a:t>
            </a:r>
            <a:r>
              <a:rPr lang="ko-KR" altLang="en-US" sz="1500" b="1" dirty="0"/>
              <a:t>주소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   1) Down Loader FW, Test</a:t>
            </a:r>
            <a:r>
              <a:rPr lang="ko-KR" altLang="en-US" sz="1500" b="1" dirty="0"/>
              <a:t>용</a:t>
            </a:r>
            <a:r>
              <a:rPr lang="en-US" altLang="ko-KR" sz="1500" b="1" dirty="0"/>
              <a:t>, User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FW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       </a:t>
            </a:r>
            <a:r>
              <a:rPr lang="en-US" altLang="ko-KR" sz="1500" b="1" dirty="0">
                <a:hlinkClick r:id="rId2"/>
              </a:rPr>
              <a:t>https://github.com/ParkTaeDong/F280049_BootLoader</a:t>
            </a:r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endParaRPr lang="en-US" altLang="ko-KR" sz="1500" b="1" dirty="0"/>
          </a:p>
          <a:p>
            <a:r>
              <a:rPr lang="en-US" altLang="ko-KR" sz="1500" b="1" dirty="0"/>
              <a:t>   2) Host Tool SW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       https://github.com/ParkTaeDong/DFU_Program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C7BDF-CF74-4454-9547-55B5BE35F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65" y="1783997"/>
            <a:ext cx="8705850" cy="1724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BF97E6-442B-4599-892E-EFD186B63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965" y="4959292"/>
            <a:ext cx="87439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0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330</Words>
  <Application>Microsoft Office PowerPoint</Application>
  <PresentationFormat>와이드스크린</PresentationFormat>
  <Paragraphs>51</Paragraphs>
  <Slides>9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taedong</dc:creator>
  <cp:lastModifiedBy>park taedong</cp:lastModifiedBy>
  <cp:revision>13</cp:revision>
  <dcterms:created xsi:type="dcterms:W3CDTF">2021-07-18T08:14:29Z</dcterms:created>
  <dcterms:modified xsi:type="dcterms:W3CDTF">2021-07-18T09:56:06Z</dcterms:modified>
</cp:coreProperties>
</file>